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9" r:id="rId4"/>
    <p:sldId id="258" r:id="rId5"/>
    <p:sldId id="260" r:id="rId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EFFF"/>
    <a:srgbClr val="FF9900"/>
    <a:srgbClr val="EA4B04"/>
    <a:srgbClr val="9900CC"/>
    <a:srgbClr val="D99B01"/>
    <a:srgbClr val="FF66CC"/>
    <a:srgbClr val="FF67AC"/>
    <a:srgbClr val="CC0099"/>
    <a:srgbClr val="FFDC47"/>
    <a:srgbClr val="5EEC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756" y="-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Dubai" panose="020B0503030403030204" pitchFamily="34" charset="-78"/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Dubai" panose="020B0503030403030204" pitchFamily="34" charset="-78"/>
              </a:defRPr>
            </a:lvl1pPr>
          </a:lstStyle>
          <a:p>
            <a:fld id="{5D7741EB-0162-4DE2-9F66-660D57237E8D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Dubai" panose="020B0503030403030204" pitchFamily="34" charset="-78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Dubai" panose="020B0503030403030204" pitchFamily="34" charset="-78"/>
              </a:defRPr>
            </a:lvl1pPr>
          </a:lstStyle>
          <a:p>
            <a:fld id="{79AAD320-9840-4440-B52B-029D53F374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9427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Dubai" panose="020B0503030403030204" pitchFamily="34" charset="-78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Dubai" panose="020B0503030403030204" pitchFamily="34" charset="-78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Dubai" panose="020B0503030403030204" pitchFamily="34" charset="-78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Dubai" panose="020B0503030403030204" pitchFamily="34" charset="-78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Dubai" panose="020B0503030403030204" pitchFamily="34" charset="-78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54202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5318" y="433880"/>
            <a:ext cx="8093364" cy="773002"/>
          </a:xfr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5317" y="1197405"/>
            <a:ext cx="8093366" cy="610821"/>
          </a:xfrm>
        </p:spPr>
        <p:txBody>
          <a:bodyPr>
            <a:normAutofit/>
          </a:bodyPr>
          <a:lstStyle>
            <a:lvl1pPr marL="0" indent="0" algn="ctr">
              <a:buNone/>
              <a:defRPr sz="2800" b="0" i="0">
                <a:solidFill>
                  <a:srgbClr val="5BE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433880"/>
            <a:ext cx="8246070" cy="763525"/>
          </a:xfrm>
        </p:spPr>
        <p:txBody>
          <a:bodyPr>
            <a:normAutofit/>
          </a:bodyPr>
          <a:lstStyle>
            <a:lvl1pPr algn="ctr">
              <a:defRPr sz="3600" baseline="0">
                <a:solidFill>
                  <a:srgbClr val="5BE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6" y="1197405"/>
            <a:ext cx="8246070" cy="3512209"/>
          </a:xfrm>
        </p:spPr>
        <p:txBody>
          <a:bodyPr/>
          <a:lstStyle>
            <a:lvl1pPr algn="ctr">
              <a:defRPr sz="2800">
                <a:solidFill>
                  <a:schemeClr val="bg1"/>
                </a:solidFill>
              </a:defRPr>
            </a:lvl1pPr>
            <a:lvl2pPr algn="ctr">
              <a:defRPr>
                <a:solidFill>
                  <a:schemeClr val="bg1"/>
                </a:solidFill>
              </a:defRPr>
            </a:lvl2pPr>
            <a:lvl3pPr algn="ctr">
              <a:defRPr>
                <a:solidFill>
                  <a:schemeClr val="bg1"/>
                </a:solidFill>
              </a:defRPr>
            </a:lvl3pPr>
            <a:lvl4pPr algn="ctr">
              <a:defRPr>
                <a:solidFill>
                  <a:schemeClr val="bg1"/>
                </a:solidFill>
              </a:defRPr>
            </a:lvl4pPr>
            <a:lvl5pPr algn="ct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6835" y="433880"/>
            <a:ext cx="6260905" cy="572644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5BE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6835" y="1198559"/>
            <a:ext cx="6260905" cy="3511061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4" y="433880"/>
            <a:ext cx="8246071" cy="763525"/>
          </a:xfrm>
        </p:spPr>
        <p:txBody>
          <a:bodyPr>
            <a:normAutofit/>
          </a:bodyPr>
          <a:lstStyle>
            <a:lvl1pPr algn="ctr">
              <a:defRPr sz="3600" baseline="0">
                <a:solidFill>
                  <a:srgbClr val="5BE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6879" y="1224000"/>
            <a:ext cx="4040188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6879" y="1655520"/>
            <a:ext cx="4040188" cy="2137871"/>
          </a:xfrm>
        </p:spPr>
        <p:txBody>
          <a:bodyPr/>
          <a:lstStyle>
            <a:lvl1pPr algn="ctr">
              <a:defRPr sz="2400">
                <a:solidFill>
                  <a:schemeClr val="bg1"/>
                </a:solidFill>
              </a:defRPr>
            </a:lvl1pPr>
            <a:lvl2pPr algn="ctr">
              <a:defRPr sz="20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  <a:lvl4pPr algn="ctr">
              <a:defRPr sz="1600">
                <a:solidFill>
                  <a:schemeClr val="bg1"/>
                </a:solidFill>
              </a:defRPr>
            </a:lvl4pPr>
            <a:lvl5pPr algn="ctr"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0" y="1224000"/>
            <a:ext cx="4041775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2000" y="1655520"/>
            <a:ext cx="4041775" cy="2137871"/>
          </a:xfrm>
        </p:spPr>
        <p:txBody>
          <a:bodyPr/>
          <a:lstStyle>
            <a:lvl1pPr algn="ctr">
              <a:defRPr sz="2400">
                <a:solidFill>
                  <a:schemeClr val="bg1"/>
                </a:solidFill>
              </a:defRPr>
            </a:lvl1pPr>
            <a:lvl2pPr algn="ctr">
              <a:defRPr sz="20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  <a:lvl4pPr algn="ctr">
              <a:defRPr sz="1600">
                <a:solidFill>
                  <a:schemeClr val="bg1"/>
                </a:solidFill>
              </a:defRPr>
            </a:lvl4pPr>
            <a:lvl5pPr algn="ctr"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Dubai" panose="020B0503030403030204" pitchFamily="34" charset="-78"/>
              </a:defRPr>
            </a:lvl1pPr>
          </a:lstStyle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Dubai" panose="020B0503030403030204" pitchFamily="34" charset="-78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Dubai" panose="020B0503030403030204" pitchFamily="34" charset="-78"/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91D7C202-5782-49C8-9449-C680F2AC1E81}"/>
              </a:ext>
            </a:extLst>
          </p:cNvPr>
          <p:cNvSpPr txBox="1"/>
          <p:nvPr userDrawn="1"/>
        </p:nvSpPr>
        <p:spPr>
          <a:xfrm>
            <a:off x="-9150" y="5213747"/>
            <a:ext cx="83896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Dubai" panose="020B0503030403030204" pitchFamily="34" charset="-78"/>
              </a:rPr>
              <a:t>This presentation uses a free template provided by FPPT.com</a:t>
            </a:r>
          </a:p>
          <a:p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Dubai" panose="020B0503030403030204" pitchFamily="34" charset="-78"/>
              </a:rPr>
              <a:t>www.free-power-point-templates.com</a:t>
            </a:r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Dubai" panose="020B0503030403030204" pitchFamily="34" charset="-78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Dubai" panose="020B0503030403030204" pitchFamily="34" charset="-78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Dubai" panose="020B0503030403030204" pitchFamily="34" charset="-78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Dubai" panose="020B0503030403030204" pitchFamily="34" charset="-78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Dubai" panose="020B0503030403030204" pitchFamily="34" charset="-78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Dubai" panose="020B0503030403030204" pitchFamily="34" charset="-78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Make Effective Presentations</a:t>
            </a:r>
          </a:p>
          <a:p>
            <a:r>
              <a:rPr lang="en-US"/>
              <a:t>Using Awesome Backgrounds</a:t>
            </a:r>
          </a:p>
          <a:p>
            <a:r>
              <a:rPr lang="en-US"/>
              <a:t>Engage your Audience</a:t>
            </a:r>
          </a:p>
          <a:p>
            <a:r>
              <a:rPr lang="en-US"/>
              <a:t>Capture Audience Attention</a:t>
            </a:r>
          </a:p>
          <a:p>
            <a:endParaRPr lang="en-US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Make Effective Presentations</a:t>
            </a:r>
          </a:p>
          <a:p>
            <a:r>
              <a:rPr lang="en-US"/>
              <a:t>Using Awesome Backgrounds</a:t>
            </a:r>
          </a:p>
          <a:p>
            <a:r>
              <a:rPr lang="en-US"/>
              <a:t>Engage your Audience</a:t>
            </a:r>
          </a:p>
          <a:p>
            <a:r>
              <a:rPr lang="en-US"/>
              <a:t>Capture Audience Attention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Product 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/>
              <a:t>Feature 1</a:t>
            </a:r>
          </a:p>
          <a:p>
            <a:r>
              <a:rPr lang="en-US"/>
              <a:t>Feature 2</a:t>
            </a:r>
          </a:p>
          <a:p>
            <a:r>
              <a:rPr lang="en-US"/>
              <a:t>Feature 3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/>
              <a:t>Product B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/>
              <a:t>Feature 1</a:t>
            </a:r>
          </a:p>
          <a:p>
            <a:r>
              <a:rPr lang="en-US"/>
              <a:t>Feature 2</a:t>
            </a:r>
          </a:p>
          <a:p>
            <a:r>
              <a:rPr lang="en-US"/>
              <a:t>Feature 3</a:t>
            </a:r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1006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986</TotalTime>
  <Words>53</Words>
  <Application>Microsoft Office PowerPoint</Application>
  <PresentationFormat>On-screen Show (16:9)</PresentationFormat>
  <Paragraphs>21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Click to edit Master title style</vt:lpstr>
      <vt:lpstr>Slide Title</vt:lpstr>
      <vt:lpstr>Slide Title</vt:lpstr>
      <vt:lpstr>Slide Title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Asus</cp:lastModifiedBy>
  <cp:revision>143</cp:revision>
  <dcterms:created xsi:type="dcterms:W3CDTF">2013-08-21T19:17:07Z</dcterms:created>
  <dcterms:modified xsi:type="dcterms:W3CDTF">2018-11-24T09:38:04Z</dcterms:modified>
</cp:coreProperties>
</file>